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9" r:id="rId3"/>
    <p:sldId id="274" r:id="rId4"/>
    <p:sldId id="273" r:id="rId5"/>
    <p:sldId id="272" r:id="rId6"/>
    <p:sldId id="271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5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52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2932D8-C188-4FDA-B461-59642FC1B12F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C0ABDA-BAA4-42E1-A1A4-A1CCB7F8850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029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660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169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380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316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88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10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8243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9505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409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680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901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A941D-2F9B-4AEC-9BB5-E333E125BE4D}" type="datetimeFigureOut">
              <a:rPr lang="ru-RU" smtClean="0"/>
              <a:t>21.08.2017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84E40-E421-4EF0-8FD1-1D8675898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548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s://yandex.ru/images/search?p=5&amp;text=%D0%BF%D0%BE%D0%B6%D0%B0%D1%80%D0%BD%D1%8B%D0%B9" TargetMode="External"/><Relationship Id="rId7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hyperlink" Target="http://www.mchs.gov.ru/activities/methodological_materials/Znaki_pozharnoj_bezopasnosti" TargetMode="External"/><Relationship Id="rId4" Type="http://schemas.openxmlformats.org/officeDocument/2006/relationships/hyperlink" Target="http://7oom.ru/powerpoint/krasivie-fony-dlya-prezentacii-24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875" y="1412875"/>
            <a:ext cx="6199188" cy="395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3608" y="1689722"/>
            <a:ext cx="3087137" cy="5090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2" y="139495"/>
            <a:ext cx="8784976" cy="113877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Игра-тренажёр</a:t>
            </a:r>
          </a:p>
          <a:p>
            <a:pPr algn="ctr">
              <a:defRPr/>
            </a:pPr>
            <a:endParaRPr lang="ru-RU" sz="1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>
              <a:defRPr/>
            </a:pPr>
            <a:r>
              <a:rPr lang="ru-RU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ЗНАКИ </a:t>
            </a:r>
            <a:r>
              <a:rPr lang="ru-RU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ПОЖАРНОЙ БЕЗОПАСНОСТИ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2286000" y="5510213"/>
            <a:ext cx="6469063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ts val="2500"/>
              </a:lnSpc>
              <a:buFont typeface="Arial" panose="020B0604020202020204" pitchFamily="34" charset="0"/>
              <a:buNone/>
            </a:pPr>
            <a:r>
              <a:rPr lang="ru-RU" altLang="ru-RU" sz="1400" i="1" dirty="0">
                <a:solidFill>
                  <a:srgbClr val="0C0234"/>
                </a:solidFill>
                <a:latin typeface="Georgia" panose="02040502050405020303" pitchFamily="18" charset="0"/>
              </a:rPr>
              <a:t>Автор: </a:t>
            </a:r>
            <a:r>
              <a:rPr lang="ru-RU" altLang="ru-RU" sz="1400" b="1" i="1" dirty="0">
                <a:solidFill>
                  <a:srgbClr val="0C0234"/>
                </a:solidFill>
              </a:rPr>
              <a:t>Онищенко Николай Александрович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ru-RU" sz="1400" i="1" dirty="0">
                <a:solidFill>
                  <a:srgbClr val="0C0234"/>
                </a:solidFill>
              </a:rPr>
              <a:t>преподаватель-организатор </a:t>
            </a:r>
            <a:r>
              <a:rPr lang="ru-RU" altLang="ru-RU" sz="1400" i="1" dirty="0" smtClean="0">
                <a:solidFill>
                  <a:srgbClr val="0C0234"/>
                </a:solidFill>
              </a:rPr>
              <a:t>ОБЖ</a:t>
            </a:r>
            <a:endParaRPr lang="ru-RU" altLang="ru-RU" sz="1400" i="1" dirty="0">
              <a:solidFill>
                <a:srgbClr val="0C0234"/>
              </a:solidFill>
            </a:endParaRPr>
          </a:p>
          <a:p>
            <a:pPr algn="ctr" eaLnBrk="1" hangingPunct="1">
              <a:lnSpc>
                <a:spcPts val="2500"/>
              </a:lnSpc>
              <a:buFont typeface="Arial" panose="020B0604020202020204" pitchFamily="34" charset="0"/>
              <a:buNone/>
            </a:pPr>
            <a:r>
              <a:rPr lang="ru-RU" altLang="ru-RU" sz="1400" i="1" dirty="0">
                <a:solidFill>
                  <a:srgbClr val="0C0234"/>
                </a:solidFill>
              </a:rPr>
              <a:t>МОБУ Ромненская СОШ имени И.А. Гончарова</a:t>
            </a:r>
          </a:p>
          <a:p>
            <a:pPr algn="ctr" eaLnBrk="1" hangingPunct="1">
              <a:lnSpc>
                <a:spcPts val="2500"/>
              </a:lnSpc>
              <a:buFont typeface="Arial" panose="020B0604020202020204" pitchFamily="34" charset="0"/>
              <a:buNone/>
            </a:pPr>
            <a:r>
              <a:rPr lang="ru-RU" altLang="ru-RU" sz="1400" i="1" smtClean="0">
                <a:solidFill>
                  <a:srgbClr val="0C0234"/>
                </a:solidFill>
              </a:rPr>
              <a:t> </a:t>
            </a:r>
            <a:r>
              <a:rPr lang="ru-RU" altLang="ru-RU" sz="1400" i="1" dirty="0" smtClean="0">
                <a:solidFill>
                  <a:srgbClr val="0C0234"/>
                </a:solidFill>
              </a:rPr>
              <a:t>Ромненского  района Амурской области </a:t>
            </a:r>
            <a:endParaRPr lang="ru-RU" altLang="ru-RU" sz="1400" i="1" dirty="0">
              <a:solidFill>
                <a:srgbClr val="0C0234"/>
              </a:solidFill>
            </a:endParaRPr>
          </a:p>
        </p:txBody>
      </p:sp>
      <p:sp>
        <p:nvSpPr>
          <p:cNvPr id="8" name="Управляющая кнопка: сведения 7">
            <a:hlinkClick r:id="" action="ppaction://hlinkshowjump?jump=lastslide" highlightClick="1"/>
          </p:cNvPr>
          <p:cNvSpPr/>
          <p:nvPr/>
        </p:nvSpPr>
        <p:spPr>
          <a:xfrm>
            <a:off x="2522960" y="6085461"/>
            <a:ext cx="504056" cy="523982"/>
          </a:xfrm>
          <a:prstGeom prst="actionButtonInformati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rgbClr val="D30B7D"/>
              </a:solidFill>
            </a:endParaRPr>
          </a:p>
        </p:txBody>
      </p:sp>
      <p:pic>
        <p:nvPicPr>
          <p:cNvPr id="9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85034" y="6005884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91680" y="1272243"/>
            <a:ext cx="1494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(часть 1)</a:t>
            </a:r>
          </a:p>
        </p:txBody>
      </p:sp>
    </p:spTree>
    <p:extLst>
      <p:ext uri="{BB962C8B-B14F-4D97-AF65-F5344CB8AC3E}">
        <p14:creationId xmlns:p14="http://schemas.microsoft.com/office/powerpoint/2010/main" val="347567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для обозначения места ручного пуска установок пожарной сигнализации,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противодымной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защиты и пожаротушения; места (пункта) подачи сигнала пожарной тревоги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74395" y="2779413"/>
            <a:ext cx="1874069" cy="229958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«Кнопка включения установок (систем) пожарной автоматики»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0194" y="2181820"/>
            <a:ext cx="3330818" cy="3330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Выноска-облако 5"/>
          <p:cNvSpPr/>
          <p:nvPr/>
        </p:nvSpPr>
        <p:spPr>
          <a:xfrm>
            <a:off x="1077362" y="244390"/>
            <a:ext cx="7671102" cy="1556206"/>
          </a:xfrm>
          <a:prstGeom prst="cloudCallout">
            <a:avLst>
              <a:gd name="adj1" fmla="val -29226"/>
              <a:gd name="adj2" fmla="val 84101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  <a:endParaRPr lang="ru-RU" sz="3200" b="1" i="1" dirty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95881" y="5965933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  <a:endParaRPr lang="ru-RU" sz="20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17154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для обозначения места нахождения огнетушителя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99564" y="3431263"/>
            <a:ext cx="2321939" cy="87818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«Огнетушитель»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http://yestc.ru/stopfire/znaki/miniimages/f_0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98580" y="2195279"/>
            <a:ext cx="3228665" cy="32355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Выноска-облако 5"/>
          <p:cNvSpPr/>
          <p:nvPr/>
        </p:nvSpPr>
        <p:spPr>
          <a:xfrm>
            <a:off x="1077362" y="244390"/>
            <a:ext cx="7671102" cy="1556206"/>
          </a:xfrm>
          <a:prstGeom prst="cloudCallout">
            <a:avLst>
              <a:gd name="adj1" fmla="val -29226"/>
              <a:gd name="adj2" fmla="val 84101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  <a:endParaRPr lang="ru-RU" sz="3200" b="1" i="1" dirty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95881" y="5965933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  <a:endParaRPr lang="ru-RU" sz="20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9659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для обозначения места нахождения пожарного водоема или пирса для пожарных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35366" y="2779413"/>
            <a:ext cx="2073243" cy="229958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«Пожарный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водоисточник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1077362" y="244390"/>
            <a:ext cx="7671102" cy="1556206"/>
          </a:xfrm>
          <a:prstGeom prst="cloudCallout">
            <a:avLst>
              <a:gd name="adj1" fmla="val -29226"/>
              <a:gd name="adj2" fmla="val 84101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  <a:endParaRPr lang="ru-RU" sz="3200" b="1" i="1" dirty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03766" y="5956490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  <a:endParaRPr lang="ru-RU" sz="20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0194" y="2282562"/>
            <a:ext cx="3228665" cy="3230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55639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для обозначения места нахождения пожарного крана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74395" y="3349782"/>
            <a:ext cx="1874069" cy="93250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«Пожарный кран»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1077362" y="244390"/>
            <a:ext cx="7671102" cy="1556206"/>
          </a:xfrm>
          <a:prstGeom prst="cloudCallout">
            <a:avLst>
              <a:gd name="adj1" fmla="val -29226"/>
              <a:gd name="adj2" fmla="val 84101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  <a:endParaRPr lang="ru-RU" sz="3200" b="1" i="1" dirty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77362" y="5965933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  <a:endParaRPr lang="ru-RU" sz="20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504" y="2105573"/>
            <a:ext cx="3330818" cy="3337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2460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для обозначения подземных пожарных гидрантов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74395" y="2779413"/>
            <a:ext cx="1874069" cy="111357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«Пожарный гидрант»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1077362" y="244390"/>
            <a:ext cx="7671102" cy="1556206"/>
          </a:xfrm>
          <a:prstGeom prst="cloudCallout">
            <a:avLst>
              <a:gd name="adj1" fmla="val -29226"/>
              <a:gd name="adj2" fmla="val 84101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  <a:endParaRPr lang="ru-RU" sz="3200" b="1" i="1" dirty="0">
              <a:solidFill>
                <a:srgbClr val="0070C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95881" y="5965933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  <a:endParaRPr lang="ru-RU" sz="20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46586" y="2226728"/>
            <a:ext cx="3332653" cy="3330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1239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</a:t>
            </a:r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индивидуально или совместно со знаком</a:t>
            </a:r>
            <a:endParaRPr lang="ru-RU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74395" y="2779413"/>
            <a:ext cx="1874069" cy="186501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«Звуковой оповещатель пожарной тревоги»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1077362" y="244390"/>
            <a:ext cx="7671102" cy="1556206"/>
          </a:xfrm>
          <a:prstGeom prst="cloudCallout">
            <a:avLst>
              <a:gd name="adj1" fmla="val -29226"/>
              <a:gd name="adj2" fmla="val 84101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4194" y="6045405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</a:p>
        </p:txBody>
      </p:sp>
      <p:pic>
        <p:nvPicPr>
          <p:cNvPr id="13" name="Picture 2" descr="http://yestc.ru/stopfire/znaki/miniimages/f_1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9127" y="2197138"/>
            <a:ext cx="3387571" cy="33875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291" y="6049167"/>
            <a:ext cx="398054" cy="397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12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</a:t>
            </a:r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обозначения места нахождения телефона прямой связи с пожарной охраной</a:t>
            </a:r>
            <a:endParaRPr lang="ru-RU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74395" y="2779413"/>
            <a:ext cx="2070429" cy="186501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«Телефон для использования при пожаре»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1077361" y="239602"/>
            <a:ext cx="7671102" cy="1556206"/>
          </a:xfrm>
          <a:prstGeom prst="cloudCallout">
            <a:avLst>
              <a:gd name="adj1" fmla="val -32767"/>
              <a:gd name="adj2" fmla="val 80029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4606" y="5924770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</a:p>
        </p:txBody>
      </p:sp>
      <p:pic>
        <p:nvPicPr>
          <p:cNvPr id="12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9126" y="2074597"/>
            <a:ext cx="3387571" cy="33950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0687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</a:t>
            </a:r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обозначения места нахождения пожарного </a:t>
            </a:r>
            <a:r>
              <a:rPr lang="ru-RU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сухотрубного</a:t>
            </a:r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стояка</a:t>
            </a:r>
            <a:endParaRPr lang="ru-RU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74395" y="2779413"/>
            <a:ext cx="2070429" cy="186501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«Пожарный </a:t>
            </a:r>
            <a:r>
              <a:rPr lang="ru-RU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сухотрубный</a:t>
            </a:r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стояк»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1077361" y="239602"/>
            <a:ext cx="7671102" cy="1556206"/>
          </a:xfrm>
          <a:prstGeom prst="cloudCallout">
            <a:avLst>
              <a:gd name="adj1" fmla="val -32767"/>
              <a:gd name="adj2" fmla="val 80029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4606" y="5924770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</a:p>
        </p:txBody>
      </p:sp>
      <p:pic>
        <p:nvPicPr>
          <p:cNvPr id="13" name="Рисунок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82500" y="2046289"/>
            <a:ext cx="3456093" cy="3456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157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</a:t>
            </a:r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обозначения места нахождения различных видов пожарно-технической продукции, заменяя необходимость использования нескольких знаков (например:               )</a:t>
            </a:r>
            <a:endParaRPr lang="ru-RU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17259" y="2779413"/>
            <a:ext cx="2127565" cy="1865015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«Место размещения пожарного оборудования»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4606" y="5924770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</a:p>
        </p:txBody>
      </p:sp>
      <p:pic>
        <p:nvPicPr>
          <p:cNvPr id="12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82201" y="2028404"/>
            <a:ext cx="3475738" cy="34739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Выноска-облако 5"/>
          <p:cNvSpPr/>
          <p:nvPr/>
        </p:nvSpPr>
        <p:spPr>
          <a:xfrm>
            <a:off x="1077361" y="239602"/>
            <a:ext cx="7671102" cy="1556206"/>
          </a:xfrm>
          <a:prstGeom prst="cloudCallout">
            <a:avLst>
              <a:gd name="adj1" fmla="val -32767"/>
              <a:gd name="adj2" fmla="val 80029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0527" y="6369247"/>
            <a:ext cx="300582" cy="3011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7939" y="6364844"/>
            <a:ext cx="304471" cy="30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94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</a:t>
            </a:r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обозначения места нахождения пожарной лестницы</a:t>
            </a:r>
            <a:endParaRPr lang="ru-RU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74395" y="3213980"/>
            <a:ext cx="2070429" cy="106830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«Пожарная лестница»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1077361" y="239602"/>
            <a:ext cx="7671102" cy="1556206"/>
          </a:xfrm>
          <a:prstGeom prst="cloudCallout">
            <a:avLst>
              <a:gd name="adj1" fmla="val -32767"/>
              <a:gd name="adj2" fmla="val 80029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4606" y="5924770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</a:p>
        </p:txBody>
      </p:sp>
      <p:pic>
        <p:nvPicPr>
          <p:cNvPr id="12" name="Рисунок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3215" y="2041866"/>
            <a:ext cx="3462004" cy="3460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204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только вместе с другими знаками пожарной безопасности для указания направления движения к месту нахождения (размещения) средства противопожарной защиты</a:t>
            </a:r>
            <a:endParaRPr lang="ru-RU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753885" y="3213980"/>
            <a:ext cx="2190939" cy="106830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«Направляющая стрелка»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4606" y="5924770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</a:p>
        </p:txBody>
      </p:sp>
      <p:pic>
        <p:nvPicPr>
          <p:cNvPr id="13" name="Рисунок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96285" y="2000444"/>
            <a:ext cx="3495380" cy="3495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Выноска-облако 5"/>
          <p:cNvSpPr/>
          <p:nvPr/>
        </p:nvSpPr>
        <p:spPr>
          <a:xfrm>
            <a:off x="1077361" y="239602"/>
            <a:ext cx="7671102" cy="1556206"/>
          </a:xfrm>
          <a:prstGeom prst="cloudCallout">
            <a:avLst>
              <a:gd name="adj1" fmla="val -32767"/>
              <a:gd name="adj2" fmla="val 80029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</a:p>
        </p:txBody>
      </p:sp>
    </p:spTree>
    <p:extLst>
      <p:ext uri="{BB962C8B-B14F-4D97-AF65-F5344CB8AC3E}">
        <p14:creationId xmlns:p14="http://schemas.microsoft.com/office/powerpoint/2010/main" val="20642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651851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только вместе с другими знаками пожарной безопасности для указания направления движения к месту нахождения (размещения) средства противопожарной защиты</a:t>
            </a:r>
            <a:endParaRPr lang="ru-RU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762939" y="3213980"/>
            <a:ext cx="2181885" cy="106830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«Направляющая стрелка под углом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</a:t>
            </a:r>
            <a:r>
              <a:rPr lang="ru-RU" sz="2000" b="1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4606" y="5924770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</a:p>
        </p:txBody>
      </p:sp>
      <p:pic>
        <p:nvPicPr>
          <p:cNvPr id="12" name="Рисунок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2344" y="2024434"/>
            <a:ext cx="3495380" cy="3495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Выноска-облако 5"/>
          <p:cNvSpPr/>
          <p:nvPr/>
        </p:nvSpPr>
        <p:spPr>
          <a:xfrm>
            <a:off x="1077361" y="239602"/>
            <a:ext cx="7671102" cy="1556206"/>
          </a:xfrm>
          <a:prstGeom prst="cloudCallout">
            <a:avLst>
              <a:gd name="adj1" fmla="val -32767"/>
              <a:gd name="adj2" fmla="val 80029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</a:p>
        </p:txBody>
      </p:sp>
    </p:spTree>
    <p:extLst>
      <p:ext uri="{BB962C8B-B14F-4D97-AF65-F5344CB8AC3E}">
        <p14:creationId xmlns:p14="http://schemas.microsoft.com/office/powerpoint/2010/main" val="1870869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6762939" y="3213980"/>
            <a:ext cx="2181885" cy="106830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«Пожарный кран»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4606" y="5924770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</a:p>
        </p:txBody>
      </p:sp>
      <p:pic>
        <p:nvPicPr>
          <p:cNvPr id="13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5585" y="2024434"/>
            <a:ext cx="3495380" cy="3495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Выноска-облако 5"/>
          <p:cNvSpPr/>
          <p:nvPr/>
        </p:nvSpPr>
        <p:spPr>
          <a:xfrm>
            <a:off x="1077361" y="239602"/>
            <a:ext cx="7671102" cy="1556206"/>
          </a:xfrm>
          <a:prstGeom prst="cloudCallout">
            <a:avLst>
              <a:gd name="adj1" fmla="val -32767"/>
              <a:gd name="adj2" fmla="val 80029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02474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для обозначения места нахождения пожарного крана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5406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6762939" y="3213980"/>
            <a:ext cx="2181885" cy="106830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«Пожарный топор»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4606" y="5924770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</a:p>
        </p:txBody>
      </p:sp>
      <p:pic>
        <p:nvPicPr>
          <p:cNvPr id="12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5058" y="2007002"/>
            <a:ext cx="3528705" cy="3530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Выноска-облако 5"/>
          <p:cNvSpPr/>
          <p:nvPr/>
        </p:nvSpPr>
        <p:spPr>
          <a:xfrm>
            <a:off x="1077361" y="239602"/>
            <a:ext cx="7671102" cy="1556206"/>
          </a:xfrm>
          <a:prstGeom prst="cloudCallout">
            <a:avLst>
              <a:gd name="adj1" fmla="val -32767"/>
              <a:gd name="adj2" fmla="val 80029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02474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для обозначения места нахождения пожарного топора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893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pic>
        <p:nvPicPr>
          <p:cNvPr id="4" name="Рисунок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732" y="1692998"/>
            <a:ext cx="2264880" cy="4130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sanders.su/upload/iblock/0dc/0dc465b9669453c4dc76e1c44b27b1ab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6762939" y="3213980"/>
            <a:ext cx="2181885" cy="1068309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«Пожарный инвентарь»</a:t>
            </a:r>
            <a:endParaRPr lang="ru-RU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64606" y="5924770"/>
            <a:ext cx="6690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Кликните по знаку и узнаете правильный ответ!</a:t>
            </a:r>
          </a:p>
        </p:txBody>
      </p:sp>
      <p:pic>
        <p:nvPicPr>
          <p:cNvPr id="13" name="Рисунок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2345" y="2028404"/>
            <a:ext cx="3479656" cy="34796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Выноска-облако 5"/>
          <p:cNvSpPr/>
          <p:nvPr/>
        </p:nvSpPr>
        <p:spPr>
          <a:xfrm>
            <a:off x="1077361" y="239602"/>
            <a:ext cx="7671102" cy="1556206"/>
          </a:xfrm>
          <a:prstGeom prst="cloudCallout">
            <a:avLst>
              <a:gd name="adj1" fmla="val -32767"/>
              <a:gd name="adj2" fmla="val 80029"/>
            </a:avLst>
          </a:prstGeom>
          <a:solidFill>
            <a:srgbClr val="FFFF99"/>
          </a:solidFill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Назови знак и порядок его применения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02474" y="5748440"/>
            <a:ext cx="7315199" cy="998828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Используется для обозначения места нахождения пожарного инвентаря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755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006"/>
            <a:ext cx="9144000" cy="6850994"/>
          </a:xfrm>
          <a:prstGeom prst="rect">
            <a:avLst/>
          </a:prstGeom>
        </p:spPr>
      </p:pic>
      <p:sp>
        <p:nvSpPr>
          <p:cNvPr id="3" name="Прямоугольник 3"/>
          <p:cNvSpPr>
            <a:spLocks noChangeArrowheads="1"/>
          </p:cNvSpPr>
          <p:nvPr/>
        </p:nvSpPr>
        <p:spPr bwMode="auto">
          <a:xfrm>
            <a:off x="751438" y="1059759"/>
            <a:ext cx="7767873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en-US" altLang="ru-RU" sz="1400" dirty="0" smtClean="0">
                <a:latin typeface="Arial" panose="020B0604020202020204" pitchFamily="34" charset="0"/>
                <a:hlinkClick r:id="rId3"/>
              </a:rPr>
              <a:t>https</a:t>
            </a:r>
            <a:r>
              <a:rPr lang="en-US" altLang="ru-RU" sz="1400" dirty="0">
                <a:latin typeface="Arial" panose="020B0604020202020204" pitchFamily="34" charset="0"/>
                <a:hlinkClick r:id="rId3"/>
              </a:rPr>
              <a:t>://yandex.ru/images/search?p=5&amp;text=%</a:t>
            </a:r>
            <a:r>
              <a:rPr lang="en-US" altLang="ru-RU" sz="1400" dirty="0" smtClean="0">
                <a:latin typeface="Arial" panose="020B0604020202020204" pitchFamily="34" charset="0"/>
                <a:hlinkClick r:id="rId3"/>
              </a:rPr>
              <a:t>D0%BF%D0%BE%D0%B6%D0%B0%D1%80%D0%BD%D1%8B%D0%B9</a:t>
            </a:r>
            <a:r>
              <a:rPr lang="ru-RU" altLang="ru-RU" sz="1400" dirty="0" smtClean="0">
                <a:latin typeface="Arial" panose="020B0604020202020204" pitchFamily="34" charset="0"/>
              </a:rPr>
              <a:t> (картинки пожарных)</a:t>
            </a:r>
            <a:endParaRPr lang="ru-RU" altLang="ru-RU" sz="1400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Courier New" panose="02070309020205020404" pitchFamily="49" charset="0"/>
              <a:buChar char="o"/>
            </a:pPr>
            <a:endParaRPr lang="ru-RU" altLang="ru-RU" sz="1400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en-US" altLang="ru-RU" sz="1400" dirty="0" smtClean="0">
                <a:latin typeface="Arial" panose="020B0604020202020204" pitchFamily="34" charset="0"/>
              </a:rPr>
              <a:t>https://yandex.ru/images/search?p=26&amp;text=%D0%B7%D0%BD%D0%B0%D0%BA%D0%B8%20%D0%BF%D0%BE%D0%B6%D0%B0%D1%80%D0%BD%D0%BE%D0%B9%20%D0%B1%D0%B5%D0%B7%D0%BE%D0%BF%D0%B0%D1%81%D0%BD%D0%BE%D1%81%D1%82%D0%B8&amp;img_url=http%3A%2F%2Fanime-mob.ru%2Fuploads%2Fimages%2Fa_razin_starij_les.jpg&amp;pos=795&amp;rpt=simage</a:t>
            </a:r>
            <a:r>
              <a:rPr lang="ru-RU" altLang="ru-RU" sz="1400" dirty="0" smtClean="0">
                <a:latin typeface="Arial" panose="020B0604020202020204" pitchFamily="34" charset="0"/>
              </a:rPr>
              <a:t> (картинки знаков пожарной безопасности) </a:t>
            </a:r>
          </a:p>
          <a:p>
            <a:pPr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en-US" altLang="ru-RU" sz="1400" dirty="0" smtClean="0">
                <a:latin typeface="Arial" panose="020B0604020202020204" pitchFamily="34" charset="0"/>
                <a:hlinkClick r:id="rId4"/>
              </a:rPr>
              <a:t>http</a:t>
            </a:r>
            <a:r>
              <a:rPr lang="en-US" altLang="ru-RU" sz="1400" dirty="0">
                <a:latin typeface="Arial" panose="020B0604020202020204" pitchFamily="34" charset="0"/>
                <a:hlinkClick r:id="rId4"/>
              </a:rPr>
              <a:t>://7oom.ru/powerpoint/krasivie-fony-dlya-prezentacii-24.html</a:t>
            </a:r>
            <a:r>
              <a:rPr lang="ru-RU" altLang="ru-RU" sz="1400" dirty="0">
                <a:latin typeface="Arial" panose="020B0604020202020204" pitchFamily="34" charset="0"/>
              </a:rPr>
              <a:t> (фон презентации)                 </a:t>
            </a:r>
          </a:p>
          <a:p>
            <a:pPr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en-US" altLang="ru-RU" sz="1400" dirty="0" smtClean="0">
                <a:latin typeface="Arial" panose="020B0604020202020204" pitchFamily="34" charset="0"/>
                <a:hlinkClick r:id="rId5"/>
              </a:rPr>
              <a:t>http://www.mchs.gov.ru/activities/methodological_materials/Znaki_pozharnoj_bezopasnosti</a:t>
            </a:r>
            <a:r>
              <a:rPr lang="ru-RU" altLang="ru-RU" sz="1400" dirty="0" smtClean="0">
                <a:latin typeface="Arial" panose="020B0604020202020204" pitchFamily="34" charset="0"/>
              </a:rPr>
              <a:t> (сайт МЧС России, знаки пожарной безопасности)                                                     </a:t>
            </a:r>
            <a:endParaRPr lang="ru-RU" altLang="ru-RU" sz="1400" dirty="0"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00256" y="210217"/>
            <a:ext cx="627024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Используемые </a:t>
            </a:r>
            <a:r>
              <a:rPr lang="ru-RU" sz="3200" b="1" cap="none" spc="0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интернет-ресурсы</a:t>
            </a:r>
            <a:r>
              <a:rPr lang="ru-RU" sz="32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</a:t>
            </a:r>
            <a:endParaRPr lang="ru-RU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8361" y="3841038"/>
            <a:ext cx="2817461" cy="26823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2" descr="http://sanders.su/upload/iblock/0dc/0dc465b9669453c4dc76e1c44b27b1ab.jp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0169" y="5965933"/>
            <a:ext cx="781335" cy="78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3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522</Words>
  <Application>Microsoft Office PowerPoint</Application>
  <PresentationFormat>Экран (4:3)</PresentationFormat>
  <Paragraphs>74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Courier New</vt:lpstr>
      <vt:lpstr>Georgia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38</cp:revision>
  <dcterms:created xsi:type="dcterms:W3CDTF">2017-08-21T00:39:28Z</dcterms:created>
  <dcterms:modified xsi:type="dcterms:W3CDTF">2017-08-21T08:50:37Z</dcterms:modified>
</cp:coreProperties>
</file>